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81" r:id="rId4"/>
    <p:sldMasterId id="2147483682" r:id="rId5"/>
    <p:sldMasterId id="2147483683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25" Type="http://schemas.openxmlformats.org/officeDocument/2006/relationships/slide" Target="slides/slide18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2" name="Google Shape;162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7" name="Google Shape;227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4" name="Google Shape;234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2" name="Google Shape;242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9" name="Google Shape;249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7" name="Google Shape;257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5" name="Google Shape;265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3" name="Google Shape;273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0" name="Google Shape;280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7" name="Google Shape;287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8" name="Google Shape;168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6" name="Google Shape;176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3" name="Google Shape;183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1" name="Google Shape;191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8" name="Google Shape;198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6" name="Google Shape;206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3" name="Google Shape;213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9" name="Google Shape;219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contenuto" type="obj">
  <p:cSld name="OBJECT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/>
          <p:nvPr>
            <p:ph type="title"/>
          </p:nvPr>
        </p:nvSpPr>
        <p:spPr>
          <a:xfrm>
            <a:off x="4491037" y="4313237"/>
            <a:ext cx="3208337" cy="1185862"/>
          </a:xfrm>
          <a:prstGeom prst="rect">
            <a:avLst/>
          </a:prstGeom>
          <a:noFill/>
          <a:ln>
            <a:noFill/>
          </a:ln>
          <a:effectLst>
            <a:outerShdw blurRad="63500" dir="2700000" dist="76200">
              <a:srgbClr val="808080">
                <a:alpha val="69411"/>
              </a:srgbClr>
            </a:outerShdw>
          </a:effectLst>
        </p:spPr>
        <p:txBody>
          <a:bodyPr anchorCtr="0" anchor="ctr" bIns="45700" lIns="45700" spcFirstLastPara="1" rIns="45700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" name="Google Shape;12;p2"/>
          <p:cNvSpPr txBox="1"/>
          <p:nvPr>
            <p:ph idx="1" type="body"/>
          </p:nvPr>
        </p:nvSpPr>
        <p:spPr>
          <a:xfrm>
            <a:off x="4173537" y="1371600"/>
            <a:ext cx="3883025" cy="274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indent="-3429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indent="-3429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indent="-3429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estazione sezione" type="secHead">
  <p:cSld name="SECTION_HEAD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  <a:effectLst>
            <a:outerShdw blurRad="63500" dir="2700000" dist="76200">
              <a:srgbClr val="808080">
                <a:alpha val="69411"/>
              </a:srgbClr>
            </a:outerShdw>
          </a:effectLst>
        </p:spPr>
        <p:txBody>
          <a:bodyPr anchorCtr="0" anchor="b" bIns="45700" lIns="45700" spcFirstLastPara="1" rIns="45700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Open Sans"/>
              <a:buNone/>
              <a:defRPr sz="2400"/>
            </a:lvl1pPr>
            <a:lvl2pPr indent="-2286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None/>
              <a:defRPr sz="2000"/>
            </a:lvl2pPr>
            <a:lvl3pPr indent="-2286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  <a:defRPr sz="1800"/>
            </a:lvl3pPr>
            <a:lvl4pPr indent="-2286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sz="1600"/>
            </a:lvl4pPr>
            <a:lvl5pPr indent="-2286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titolo" type="title">
  <p:cSld name="TITLE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  <a:effectLst>
            <a:outerShdw blurRad="63500" dir="2700000" dist="76200">
              <a:srgbClr val="808080">
                <a:alpha val="69411"/>
              </a:srgbClr>
            </a:outerShdw>
          </a:effectLst>
        </p:spPr>
        <p:txBody>
          <a:bodyPr anchorCtr="0" anchor="b" bIns="45700" lIns="45700" spcFirstLastPara="1" rIns="45700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Open Sans"/>
              <a:buNone/>
              <a:defRPr sz="2400"/>
            </a:lvl1pPr>
            <a:lvl2pPr lvl="1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None/>
              <a:defRPr sz="2000"/>
            </a:lvl2pPr>
            <a:lvl3pPr lvl="2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  <a:defRPr sz="1800"/>
            </a:lvl3pPr>
            <a:lvl4pPr lvl="3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sz="1600"/>
            </a:lvl4pPr>
            <a:lvl5pPr lvl="4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56" name="Google Shape;56;p12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contenuto" type="obj">
  <p:cSld name="OBJEC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1055687" y="908050"/>
            <a:ext cx="10080625" cy="357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indent="-3429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indent="-3429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indent="-3429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14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olo e testo verticale" type="vertTitleAndTx">
  <p:cSld name="VERTICAL_TITLE_AND_VERTICAL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 rot="5400000">
            <a:off x="9376569" y="-286543"/>
            <a:ext cx="1325563" cy="262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 rot="5400000">
            <a:off x="4042569" y="-2839243"/>
            <a:ext cx="1325563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indent="-3429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indent="-3429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indent="-3429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8" name="Google Shape;68;p15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testo verticale" type="vertTx">
  <p:cSld name="VERTICAL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71" name="Google Shape;71;p16"/>
          <p:cNvSpPr txBox="1"/>
          <p:nvPr>
            <p:ph idx="1" type="body"/>
          </p:nvPr>
        </p:nvSpPr>
        <p:spPr>
          <a:xfrm rot="5400000">
            <a:off x="5917406" y="-3953669"/>
            <a:ext cx="357187" cy="10080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indent="-3429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indent="-3429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indent="-3429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2" name="Google Shape;72;p16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magine con didascalia" type="picTx">
  <p:cSld name="PICTURE_WITH_CAPTION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32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75" name="Google Shape;75;p17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"/>
              <a:buNone/>
              <a:defRPr b="1" i="0" sz="32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pen Sans"/>
              <a:buNone/>
              <a:defRPr b="1" i="0" sz="28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Open Sans"/>
              <a:buNone/>
              <a:defRPr b="1" i="0" sz="24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None/>
              <a:defRPr b="1" i="0" sz="2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None/>
              <a:defRPr b="1" i="0" sz="2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76" name="Google Shape;76;p17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sz="1600"/>
            </a:lvl1pPr>
            <a:lvl2pPr indent="-2286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None/>
              <a:defRPr sz="1400"/>
            </a:lvl2pPr>
            <a:lvl3pPr indent="-2286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/>
            </a:lvl3pPr>
            <a:lvl4pPr indent="-2286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Open Sans"/>
              <a:buNone/>
              <a:defRPr sz="1000"/>
            </a:lvl4pPr>
            <a:lvl5pPr indent="-2286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Open Sans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7" name="Google Shape;77;p17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to con didascalia" type="objTx">
  <p:cSld name="OBJECT_WITH_CAPTION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32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80" name="Google Shape;80;p1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3200"/>
            </a:lvl1pPr>
            <a:lvl2pPr indent="-4064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pen Sans"/>
              <a:buChar char="•"/>
              <a:defRPr sz="2800"/>
            </a:lvl2pPr>
            <a:lvl3pPr indent="-3810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Open Sans"/>
              <a:buChar char="•"/>
              <a:defRPr sz="2400"/>
            </a:lvl3pPr>
            <a:lvl4pPr indent="-3556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Char char="•"/>
              <a:defRPr sz="2000"/>
            </a:lvl4pPr>
            <a:lvl5pPr indent="-3556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81" name="Google Shape;81;p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sz="1600"/>
            </a:lvl1pPr>
            <a:lvl2pPr indent="-2286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None/>
              <a:defRPr sz="1400"/>
            </a:lvl2pPr>
            <a:lvl3pPr indent="-2286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/>
            </a:lvl3pPr>
            <a:lvl4pPr indent="-2286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Open Sans"/>
              <a:buNone/>
              <a:defRPr sz="1000"/>
            </a:lvl4pPr>
            <a:lvl5pPr indent="-2286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Open Sans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2" name="Google Shape;82;p18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uota" type="blank">
  <p:cSld name="BLANK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9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titolo" type="titleOnly">
  <p:cSld name="TITLE_ONLY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87" name="Google Shape;87;p20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fronto" type="twoTxTwoObj">
  <p:cSld name="TWO_OBJECTS_WITH_TEXT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1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90" name="Google Shape;90;p21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Open Sans"/>
              <a:buNone/>
              <a:defRPr b="1" sz="2400"/>
            </a:lvl1pPr>
            <a:lvl2pPr indent="-2286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None/>
              <a:defRPr b="1" sz="2000"/>
            </a:lvl2pPr>
            <a:lvl3pPr indent="-2286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  <a:defRPr b="1" sz="1800"/>
            </a:lvl3pPr>
            <a:lvl4pPr indent="-2286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b="1" sz="1600"/>
            </a:lvl4pPr>
            <a:lvl5pPr indent="-2286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91" name="Google Shape;91;p21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indent="-3429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indent="-3429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indent="-3429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2" name="Google Shape;92;p21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Open Sans"/>
              <a:buNone/>
              <a:defRPr b="1" sz="2400"/>
            </a:lvl1pPr>
            <a:lvl2pPr indent="-2286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None/>
              <a:defRPr b="1" sz="2000"/>
            </a:lvl2pPr>
            <a:lvl3pPr indent="-2286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  <a:defRPr b="1" sz="1800"/>
            </a:lvl3pPr>
            <a:lvl4pPr indent="-2286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b="1" sz="1600"/>
            </a:lvl4pPr>
            <a:lvl5pPr indent="-2286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93" name="Google Shape;93;p21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indent="-3429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indent="-3429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indent="-3429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4" name="Google Shape;94;p21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olo e testo verticale" type="vertTitleAndTx">
  <p:cSld name="VERTICAL_TITLE_AND_VERTICAL_TEXT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 rot="5400000">
            <a:off x="5507832" y="2950369"/>
            <a:ext cx="4127500" cy="969963"/>
          </a:xfrm>
          <a:prstGeom prst="rect">
            <a:avLst/>
          </a:prstGeom>
          <a:noFill/>
          <a:ln>
            <a:noFill/>
          </a:ln>
          <a:effectLst>
            <a:outerShdw blurRad="63500" dir="2700000" dist="76200">
              <a:srgbClr val="808080">
                <a:alpha val="69411"/>
              </a:srgbClr>
            </a:outerShdw>
          </a:effectLst>
        </p:spPr>
        <p:txBody>
          <a:bodyPr anchorCtr="0" anchor="ctr" bIns="45700" lIns="45700" spcFirstLastPara="1" rIns="45700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3"/>
          <p:cNvSpPr txBox="1"/>
          <p:nvPr>
            <p:ph idx="1" type="body"/>
          </p:nvPr>
        </p:nvSpPr>
        <p:spPr>
          <a:xfrm rot="5400000">
            <a:off x="3490119" y="2055019"/>
            <a:ext cx="4127500" cy="27606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indent="-3429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indent="-3429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indent="-3429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e contenuti" type="twoObj">
  <p:cSld name="TWO_OBJECTS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97" name="Google Shape;97;p22"/>
          <p:cNvSpPr txBox="1"/>
          <p:nvPr>
            <p:ph idx="1" type="body"/>
          </p:nvPr>
        </p:nvSpPr>
        <p:spPr>
          <a:xfrm>
            <a:off x="1055688" y="908050"/>
            <a:ext cx="4964112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indent="-3429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indent="-3429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indent="-3429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8" name="Google Shape;98;p22"/>
          <p:cNvSpPr txBox="1"/>
          <p:nvPr>
            <p:ph idx="2" type="body"/>
          </p:nvPr>
        </p:nvSpPr>
        <p:spPr>
          <a:xfrm>
            <a:off x="6172200" y="908050"/>
            <a:ext cx="4964113" cy="3571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indent="-3429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indent="-3429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indent="-3429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22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estazione sezione" type="secHead">
  <p:cSld name="SECTION_HEADER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60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102" name="Google Shape;102;p2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Open Sans"/>
              <a:buNone/>
              <a:defRPr sz="2400"/>
            </a:lvl1pPr>
            <a:lvl2pPr indent="-2286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None/>
              <a:defRPr sz="2000"/>
            </a:lvl2pPr>
            <a:lvl3pPr indent="-2286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  <a:defRPr sz="1800"/>
            </a:lvl3pPr>
            <a:lvl4pPr indent="-2286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sz="1600"/>
            </a:lvl4pPr>
            <a:lvl5pPr indent="-2286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03" name="Google Shape;103;p23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titolo" type="title">
  <p:cSld name="TITLE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4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60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106" name="Google Shape;106;p24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Open Sans"/>
              <a:buNone/>
              <a:defRPr sz="2400"/>
            </a:lvl1pPr>
            <a:lvl2pPr lvl="1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None/>
              <a:defRPr sz="2000"/>
            </a:lvl2pPr>
            <a:lvl3pPr lvl="2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  <a:defRPr sz="1800"/>
            </a:lvl3pPr>
            <a:lvl4pPr lvl="3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sz="1600"/>
            </a:lvl4pPr>
            <a:lvl5pPr lvl="4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07" name="Google Shape;107;p24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olo e testo verticale" type="vertTitleAndTx">
  <p:cSld name="VERTICAL_TITLE_AND_VERTICAL_TEXT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6"/>
          <p:cNvSpPr txBox="1"/>
          <p:nvPr>
            <p:ph type="title"/>
          </p:nvPr>
        </p:nvSpPr>
        <p:spPr>
          <a:xfrm rot="5400000">
            <a:off x="6827044" y="2102644"/>
            <a:ext cx="6767512" cy="274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26"/>
          <p:cNvSpPr txBox="1"/>
          <p:nvPr>
            <p:ph idx="1" type="body"/>
          </p:nvPr>
        </p:nvSpPr>
        <p:spPr>
          <a:xfrm rot="5400000">
            <a:off x="1264444" y="-564356"/>
            <a:ext cx="6767512" cy="80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indent="-3429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indent="-3429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indent="-3429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6" name="Google Shape;116;p26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testo verticale" type="vertTx">
  <p:cSld name="VERTICAL_TEXT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7"/>
          <p:cNvSpPr txBox="1"/>
          <p:nvPr>
            <p:ph type="title"/>
          </p:nvPr>
        </p:nvSpPr>
        <p:spPr>
          <a:xfrm>
            <a:off x="609600" y="90487"/>
            <a:ext cx="10972800" cy="1508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27"/>
          <p:cNvSpPr txBox="1"/>
          <p:nvPr>
            <p:ph idx="1" type="body"/>
          </p:nvPr>
        </p:nvSpPr>
        <p:spPr>
          <a:xfrm rot="5400000">
            <a:off x="3467100" y="-1257300"/>
            <a:ext cx="5257800" cy="1097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indent="-3429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indent="-3429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indent="-3429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0" name="Google Shape;120;p27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magine con didascalia" type="picTx">
  <p:cSld name="PICTURE_WITH_CAPTION_TEXT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28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"/>
              <a:buNone/>
              <a:defRPr b="1" i="0" sz="32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pen Sans"/>
              <a:buNone/>
              <a:defRPr b="1" i="0" sz="28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Open Sans"/>
              <a:buNone/>
              <a:defRPr b="1" i="0" sz="24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None/>
              <a:defRPr b="1" i="0" sz="2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None/>
              <a:defRPr b="1" i="0" sz="2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24" name="Google Shape;124;p28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sz="1600"/>
            </a:lvl1pPr>
            <a:lvl2pPr indent="-2286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None/>
              <a:defRPr sz="1400"/>
            </a:lvl2pPr>
            <a:lvl3pPr indent="-2286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/>
            </a:lvl3pPr>
            <a:lvl4pPr indent="-2286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Open Sans"/>
              <a:buNone/>
              <a:defRPr sz="1000"/>
            </a:lvl4pPr>
            <a:lvl5pPr indent="-2286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Open Sans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25" name="Google Shape;125;p28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to con didascalia" type="objTx">
  <p:cSld name="OBJECT_WITH_CAPTION_TEXT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3200"/>
            </a:lvl1pPr>
            <a:lvl2pPr indent="-4064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pen Sans"/>
              <a:buChar char="•"/>
              <a:defRPr sz="2800"/>
            </a:lvl2pPr>
            <a:lvl3pPr indent="-3810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Open Sans"/>
              <a:buChar char="•"/>
              <a:defRPr sz="2400"/>
            </a:lvl3pPr>
            <a:lvl4pPr indent="-3556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Char char="•"/>
              <a:defRPr sz="2000"/>
            </a:lvl4pPr>
            <a:lvl5pPr indent="-3556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29" name="Google Shape;129;p2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sz="1600"/>
            </a:lvl1pPr>
            <a:lvl2pPr indent="-2286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None/>
              <a:defRPr sz="1400"/>
            </a:lvl2pPr>
            <a:lvl3pPr indent="-2286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/>
            </a:lvl3pPr>
            <a:lvl4pPr indent="-2286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Open Sans"/>
              <a:buNone/>
              <a:defRPr sz="1000"/>
            </a:lvl4pPr>
            <a:lvl5pPr indent="-2286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Open Sans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30" name="Google Shape;130;p29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uota" type="blank">
  <p:cSld name="BLANK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0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titolo" type="titleOnly">
  <p:cSld name="TITLE_ONLY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1"/>
          <p:cNvSpPr txBox="1"/>
          <p:nvPr>
            <p:ph type="title"/>
          </p:nvPr>
        </p:nvSpPr>
        <p:spPr>
          <a:xfrm>
            <a:off x="609600" y="90487"/>
            <a:ext cx="10972800" cy="1508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31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fronto" type="twoTxTwoObj">
  <p:cSld name="TWO_OBJECTS_WITH_TEXT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2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32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Open Sans"/>
              <a:buNone/>
              <a:defRPr b="1" sz="2400"/>
            </a:lvl1pPr>
            <a:lvl2pPr indent="-2286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None/>
              <a:defRPr b="1" sz="2000"/>
            </a:lvl2pPr>
            <a:lvl3pPr indent="-2286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  <a:defRPr b="1" sz="1800"/>
            </a:lvl3pPr>
            <a:lvl4pPr indent="-2286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b="1" sz="1600"/>
            </a:lvl4pPr>
            <a:lvl5pPr indent="-2286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39" name="Google Shape;139;p32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indent="-3429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indent="-3429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indent="-3429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0" name="Google Shape;140;p32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Open Sans"/>
              <a:buNone/>
              <a:defRPr b="1" sz="2400"/>
            </a:lvl1pPr>
            <a:lvl2pPr indent="-2286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None/>
              <a:defRPr b="1" sz="2000"/>
            </a:lvl2pPr>
            <a:lvl3pPr indent="-2286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  <a:defRPr b="1" sz="1800"/>
            </a:lvl3pPr>
            <a:lvl4pPr indent="-2286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b="1" sz="1600"/>
            </a:lvl4pPr>
            <a:lvl5pPr indent="-2286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41" name="Google Shape;141;p32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indent="-3429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indent="-3429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indent="-3429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2" name="Google Shape;142;p32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testo verticale" type="vertTx">
  <p:cSld name="VERTICAL_TEX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4491037" y="4313237"/>
            <a:ext cx="3208337" cy="1185862"/>
          </a:xfrm>
          <a:prstGeom prst="rect">
            <a:avLst/>
          </a:prstGeom>
          <a:noFill/>
          <a:ln>
            <a:noFill/>
          </a:ln>
          <a:effectLst>
            <a:outerShdw blurRad="63500" dir="2700000" dist="76200">
              <a:srgbClr val="808080">
                <a:alpha val="69411"/>
              </a:srgbClr>
            </a:outerShdw>
          </a:effectLst>
        </p:spPr>
        <p:txBody>
          <a:bodyPr anchorCtr="0" anchor="ctr" bIns="45700" lIns="45700" spcFirstLastPara="1" rIns="45700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" type="body"/>
          </p:nvPr>
        </p:nvSpPr>
        <p:spPr>
          <a:xfrm rot="5400000">
            <a:off x="4743449" y="801687"/>
            <a:ext cx="2743200" cy="3883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indent="-3429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indent="-3429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indent="-3429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e contenuti" type="twoObj">
  <p:cSld name="TWO_OBJECTS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3"/>
          <p:cNvSpPr txBox="1"/>
          <p:nvPr>
            <p:ph type="title"/>
          </p:nvPr>
        </p:nvSpPr>
        <p:spPr>
          <a:xfrm>
            <a:off x="609600" y="90487"/>
            <a:ext cx="10972800" cy="1508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33"/>
          <p:cNvSpPr txBox="1"/>
          <p:nvPr>
            <p:ph idx="1" type="body"/>
          </p:nvPr>
        </p:nvSpPr>
        <p:spPr>
          <a:xfrm>
            <a:off x="609600" y="1600200"/>
            <a:ext cx="5410200" cy="52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indent="-3429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indent="-3429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indent="-3429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6" name="Google Shape;146;p33"/>
          <p:cNvSpPr txBox="1"/>
          <p:nvPr>
            <p:ph idx="2" type="body"/>
          </p:nvPr>
        </p:nvSpPr>
        <p:spPr>
          <a:xfrm>
            <a:off x="6172200" y="1600200"/>
            <a:ext cx="5410200" cy="52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indent="-3429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indent="-3429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indent="-3429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7" name="Google Shape;147;p33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estazione sezione" type="secHead">
  <p:cSld name="SECTION_HEADER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3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0" name="Google Shape;150;p3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Open Sans"/>
              <a:buNone/>
              <a:defRPr sz="2400"/>
            </a:lvl1pPr>
            <a:lvl2pPr indent="-2286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None/>
              <a:defRPr sz="2000"/>
            </a:lvl2pPr>
            <a:lvl3pPr indent="-2286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  <a:defRPr sz="1800"/>
            </a:lvl3pPr>
            <a:lvl4pPr indent="-2286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sz="1600"/>
            </a:lvl4pPr>
            <a:lvl5pPr indent="-2286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51" name="Google Shape;151;p34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contenuto" type="obj">
  <p:cSld name="OBJECT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5"/>
          <p:cNvSpPr txBox="1"/>
          <p:nvPr>
            <p:ph type="title"/>
          </p:nvPr>
        </p:nvSpPr>
        <p:spPr>
          <a:xfrm>
            <a:off x="609600" y="90487"/>
            <a:ext cx="10972800" cy="1508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35"/>
          <p:cNvSpPr txBox="1"/>
          <p:nvPr>
            <p:ph idx="1" type="body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indent="-3429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indent="-3429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indent="-3429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5" name="Google Shape;155;p35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titolo" type="title">
  <p:cSld name="TITLE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6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36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Open Sans"/>
              <a:buNone/>
              <a:defRPr sz="2400"/>
            </a:lvl1pPr>
            <a:lvl2pPr lvl="1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None/>
              <a:defRPr sz="2000"/>
            </a:lvl2pPr>
            <a:lvl3pPr lvl="2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  <a:defRPr sz="1800"/>
            </a:lvl3pPr>
            <a:lvl4pPr lvl="3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sz="1600"/>
            </a:lvl4pPr>
            <a:lvl5pPr lvl="4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59" name="Google Shape;159;p36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magine con didascalia" type="picTx">
  <p:cSld name="PICTURE_WITH_CAPTION_TEX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  <a:effectLst>
            <a:outerShdw blurRad="63500" dir="2700000" dist="76200">
              <a:srgbClr val="808080">
                <a:alpha val="69411"/>
              </a:srgbClr>
            </a:outerShdw>
          </a:effectLst>
        </p:spPr>
        <p:txBody>
          <a:bodyPr anchorCtr="0" anchor="b" bIns="45700" lIns="45700" spcFirstLastPara="1" rIns="45700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5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Open Sans"/>
              <a:buNone/>
              <a:defRPr b="1" i="0" sz="32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pen Sans"/>
              <a:buNone/>
              <a:defRPr b="1" i="0" sz="28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Open Sans"/>
              <a:buNone/>
              <a:defRPr b="1" i="0" sz="24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None/>
              <a:defRPr b="1" i="0" sz="2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None/>
              <a:defRPr b="1" i="0" sz="2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sz="1600"/>
            </a:lvl1pPr>
            <a:lvl2pPr indent="-2286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None/>
              <a:defRPr sz="1400"/>
            </a:lvl2pPr>
            <a:lvl3pPr indent="-2286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/>
            </a:lvl3pPr>
            <a:lvl4pPr indent="-2286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Open Sans"/>
              <a:buNone/>
              <a:defRPr sz="1000"/>
            </a:lvl4pPr>
            <a:lvl5pPr indent="-2286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Open Sans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6" name="Google Shape;26;p5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to con didascalia" type="objTx">
  <p:cSld name="OBJECT_WITH_CAPTION_TEX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  <a:effectLst>
            <a:outerShdw blurRad="63500" dir="2700000" dist="76200">
              <a:srgbClr val="808080">
                <a:alpha val="69411"/>
              </a:srgbClr>
            </a:outerShdw>
          </a:effectLst>
        </p:spPr>
        <p:txBody>
          <a:bodyPr anchorCtr="0" anchor="b" bIns="45700" lIns="45700" spcFirstLastPara="1" rIns="45700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3200"/>
            </a:lvl1pPr>
            <a:lvl2pPr indent="-4064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Open Sans"/>
              <a:buChar char="•"/>
              <a:defRPr sz="2800"/>
            </a:lvl2pPr>
            <a:lvl3pPr indent="-3810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Open Sans"/>
              <a:buChar char="•"/>
              <a:defRPr sz="2400"/>
            </a:lvl3pPr>
            <a:lvl4pPr indent="-3556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Char char="•"/>
              <a:defRPr sz="2000"/>
            </a:lvl4pPr>
            <a:lvl5pPr indent="-3556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30" name="Google Shape;30;p6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sz="1600"/>
            </a:lvl1pPr>
            <a:lvl2pPr indent="-2286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Open Sans"/>
              <a:buNone/>
              <a:defRPr sz="1400"/>
            </a:lvl2pPr>
            <a:lvl3pPr indent="-2286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Open Sans"/>
              <a:buNone/>
              <a:defRPr sz="1200"/>
            </a:lvl3pPr>
            <a:lvl4pPr indent="-2286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Open Sans"/>
              <a:buNone/>
              <a:defRPr sz="1000"/>
            </a:lvl4pPr>
            <a:lvl5pPr indent="-2286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Open Sans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uota" type="blank">
  <p:cSld name="BLANK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titolo" type="titleOnly">
  <p:cSld name="TITLE_ONLY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 txBox="1"/>
          <p:nvPr>
            <p:ph type="title"/>
          </p:nvPr>
        </p:nvSpPr>
        <p:spPr>
          <a:xfrm>
            <a:off x="4491037" y="4313237"/>
            <a:ext cx="3208337" cy="1185862"/>
          </a:xfrm>
          <a:prstGeom prst="rect">
            <a:avLst/>
          </a:prstGeom>
          <a:noFill/>
          <a:ln>
            <a:noFill/>
          </a:ln>
          <a:effectLst>
            <a:outerShdw blurRad="63500" dir="2700000" dist="76200">
              <a:srgbClr val="808080">
                <a:alpha val="69411"/>
              </a:srgbClr>
            </a:outerShdw>
          </a:effectLst>
        </p:spPr>
        <p:txBody>
          <a:bodyPr anchorCtr="0" anchor="ctr" bIns="45700" lIns="45700" spcFirstLastPara="1" rIns="45700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8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fronto" type="twoTxTwoObj">
  <p:cSld name="TWO_OBJECTS_WITH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  <a:effectLst>
            <a:outerShdw blurRad="63500" dir="2700000" dist="76200">
              <a:srgbClr val="808080">
                <a:alpha val="69411"/>
              </a:srgbClr>
            </a:outerShdw>
          </a:effectLst>
        </p:spPr>
        <p:txBody>
          <a:bodyPr anchorCtr="0" anchor="ctr" bIns="45700" lIns="45700" spcFirstLastPara="1" rIns="45700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Open Sans"/>
              <a:buNone/>
              <a:defRPr b="1" sz="2400"/>
            </a:lvl1pPr>
            <a:lvl2pPr indent="-2286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None/>
              <a:defRPr b="1" sz="2000"/>
            </a:lvl2pPr>
            <a:lvl3pPr indent="-2286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  <a:defRPr b="1" sz="1800"/>
            </a:lvl3pPr>
            <a:lvl4pPr indent="-2286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b="1" sz="1600"/>
            </a:lvl4pPr>
            <a:lvl5pPr indent="-2286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0" name="Google Shape;40;p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indent="-3429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indent="-3429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indent="-3429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Open Sans"/>
              <a:buNone/>
              <a:defRPr b="1" sz="2400"/>
            </a:lvl1pPr>
            <a:lvl2pPr indent="-2286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Open Sans"/>
              <a:buNone/>
              <a:defRPr b="1" sz="2000"/>
            </a:lvl2pPr>
            <a:lvl3pPr indent="-2286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Open Sans"/>
              <a:buNone/>
              <a:defRPr b="1" sz="1800"/>
            </a:lvl3pPr>
            <a:lvl4pPr indent="-2286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b="1" sz="1600"/>
            </a:lvl4pPr>
            <a:lvl5pPr indent="-2286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Open Sans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2" name="Google Shape;42;p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indent="-3429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indent="-3429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indent="-3429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9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e contenuti" type="twoObj">
  <p:cSld name="TWO_OBJECTS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0"/>
          <p:cNvSpPr txBox="1"/>
          <p:nvPr>
            <p:ph type="title"/>
          </p:nvPr>
        </p:nvSpPr>
        <p:spPr>
          <a:xfrm>
            <a:off x="4491037" y="4313237"/>
            <a:ext cx="3208337" cy="1185862"/>
          </a:xfrm>
          <a:prstGeom prst="rect">
            <a:avLst/>
          </a:prstGeom>
          <a:noFill/>
          <a:ln>
            <a:noFill/>
          </a:ln>
          <a:effectLst>
            <a:outerShdw blurRad="63500" dir="2700000" dist="76200">
              <a:srgbClr val="808080">
                <a:alpha val="69411"/>
              </a:srgbClr>
            </a:outerShdw>
          </a:effectLst>
        </p:spPr>
        <p:txBody>
          <a:bodyPr anchorCtr="0" anchor="ctr" bIns="45700" lIns="45700" spcFirstLastPara="1" rIns="45700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4173538" y="1371600"/>
            <a:ext cx="1865312" cy="274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indent="-3429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indent="-3429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indent="-3429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10"/>
          <p:cNvSpPr txBox="1"/>
          <p:nvPr>
            <p:ph idx="2" type="body"/>
          </p:nvPr>
        </p:nvSpPr>
        <p:spPr>
          <a:xfrm>
            <a:off x="6191250" y="1371600"/>
            <a:ext cx="1865313" cy="274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indent="-3429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2pPr>
            <a:lvl3pPr indent="-3429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3pPr>
            <a:lvl4pPr indent="-3429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4pPr>
            <a:lvl5pPr indent="-3429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3" Type="http://schemas.openxmlformats.org/officeDocument/2006/relationships/theme" Target="../theme/theme4.xml"/><Relationship Id="rId12" Type="http://schemas.openxmlformats.org/officeDocument/2006/relationships/slideLayout" Target="../slideLayouts/slideLayout22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1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33.xml"/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23.xml"/><Relationship Id="rId3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8.xml"/><Relationship Id="rId8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A2A2A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2" id="6" name="Google Shape;6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1606213" y="6378575"/>
            <a:ext cx="392112" cy="28733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/>
          <p:nvPr>
            <p:ph type="title"/>
          </p:nvPr>
        </p:nvSpPr>
        <p:spPr>
          <a:xfrm>
            <a:off x="4491037" y="4313237"/>
            <a:ext cx="3208337" cy="1185862"/>
          </a:xfrm>
          <a:prstGeom prst="rect">
            <a:avLst/>
          </a:prstGeom>
          <a:noFill/>
          <a:ln>
            <a:noFill/>
          </a:ln>
          <a:effectLst>
            <a:outerShdw blurRad="63500" dir="2700000" dist="76200">
              <a:srgbClr val="808080">
                <a:alpha val="69411"/>
              </a:srgbClr>
            </a:outerShdw>
          </a:effectLst>
        </p:spPr>
        <p:txBody>
          <a:bodyPr anchorCtr="0" anchor="ctr" bIns="45700" lIns="45700" spcFirstLastPara="1" rIns="45700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" type="body"/>
          </p:nvPr>
        </p:nvSpPr>
        <p:spPr>
          <a:xfrm>
            <a:off x="4173537" y="1371600"/>
            <a:ext cx="3883025" cy="274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18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1371600" lvl="1" marL="9144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0"/>
              <a:buFont typeface="Open Sans"/>
              <a:buChar char="•"/>
              <a:defRPr b="1" i="0" sz="18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1371600" lvl="2" marL="13716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0"/>
              <a:buFont typeface="Open Sans"/>
              <a:buChar char="•"/>
              <a:defRPr b="1" i="0" sz="18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1371600" lvl="3" marL="18288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0"/>
              <a:buFont typeface="Open Sans"/>
              <a:buChar char="•"/>
              <a:defRPr b="1" i="0" sz="18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1371600" lvl="4" marL="22860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0"/>
              <a:buFont typeface="Open Sans"/>
              <a:buChar char="•"/>
              <a:defRPr b="1" i="0" sz="18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1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1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1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1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2A2A2A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/>
          <p:nvPr>
            <p:ph idx="1" type="body"/>
          </p:nvPr>
        </p:nvSpPr>
        <p:spPr>
          <a:xfrm>
            <a:off x="1055687" y="908050"/>
            <a:ext cx="10080625" cy="357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18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1371600" lvl="1" marL="9144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0"/>
              <a:buFont typeface="Open Sans"/>
              <a:buChar char="•"/>
              <a:defRPr b="1" i="0" sz="18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1371600" lvl="2" marL="13716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0"/>
              <a:buFont typeface="Open Sans"/>
              <a:buChar char="•"/>
              <a:defRPr b="1" i="0" sz="18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1371600" lvl="3" marL="18288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0"/>
              <a:buFont typeface="Open Sans"/>
              <a:buChar char="•"/>
              <a:defRPr b="1" i="0" sz="18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1371600" lvl="4" marL="22860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0"/>
              <a:buFont typeface="Open Sans"/>
              <a:buChar char="•"/>
              <a:defRPr b="1" i="0" sz="18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1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1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1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1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pic>
        <p:nvPicPr>
          <p:cNvPr descr="image2" id="59" name="Google Shape;59;p1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1587163" y="6388100"/>
            <a:ext cx="392112" cy="287338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3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1" id="109" name="Google Shape;109;p25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1606213" y="6383338"/>
            <a:ext cx="392112" cy="288925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5"/>
          <p:cNvSpPr txBox="1"/>
          <p:nvPr>
            <p:ph type="title"/>
          </p:nvPr>
        </p:nvSpPr>
        <p:spPr>
          <a:xfrm>
            <a:off x="609600" y="90487"/>
            <a:ext cx="10972800" cy="1508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2400" u="none" cap="none" strike="noStrike">
                <a:solidFill>
                  <a:srgbClr val="FFFFF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9pPr>
          </a:lstStyle>
          <a:p/>
        </p:txBody>
      </p:sp>
      <p:sp>
        <p:nvSpPr>
          <p:cNvPr id="111" name="Google Shape;111;p25"/>
          <p:cNvSpPr txBox="1"/>
          <p:nvPr>
            <p:ph idx="1" type="body"/>
          </p:nvPr>
        </p:nvSpPr>
        <p:spPr>
          <a:xfrm>
            <a:off x="609600" y="1600200"/>
            <a:ext cx="10972800" cy="52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>
            <a:lvl1pPr indent="-228600" lvl="0" marL="4572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18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1371600" lvl="1" marL="9144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0"/>
              <a:buFont typeface="Open Sans"/>
              <a:buChar char="•"/>
              <a:defRPr b="1" i="0" sz="18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1371600" lvl="2" marL="13716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0"/>
              <a:buFont typeface="Open Sans"/>
              <a:buChar char="•"/>
              <a:defRPr b="1" i="0" sz="18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1371600" lvl="3" marL="18288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0"/>
              <a:buFont typeface="Open Sans"/>
              <a:buChar char="•"/>
              <a:defRPr b="1" i="0" sz="18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1371600" lvl="4" marL="228600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0"/>
              <a:buFont typeface="Open Sans"/>
              <a:buChar char="•"/>
              <a:defRPr b="1" i="0" sz="18000" u="none" cap="none" strike="noStrike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1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1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1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1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2" name="Google Shape;112;p25"/>
          <p:cNvSpPr txBox="1"/>
          <p:nvPr>
            <p:ph idx="12" type="sldNum"/>
          </p:nvPr>
        </p:nvSpPr>
        <p:spPr>
          <a:xfrm>
            <a:off x="5892800" y="6172200"/>
            <a:ext cx="2844800" cy="3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chermata 2020-02-17 alle 14.30.26.png" id="164" name="Google Shape;164;p37"/>
          <p:cNvPicPr preferRelativeResize="0"/>
          <p:nvPr/>
        </p:nvPicPr>
        <p:blipFill rotWithShape="1">
          <a:blip r:embed="rId3">
            <a:alphaModFix amt="89999"/>
          </a:blip>
          <a:srcRect b="0" l="0" r="0" t="0"/>
          <a:stretch/>
        </p:blipFill>
        <p:spPr>
          <a:xfrm>
            <a:off x="0" y="0"/>
            <a:ext cx="1274286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37"/>
          <p:cNvSpPr txBox="1"/>
          <p:nvPr/>
        </p:nvSpPr>
        <p:spPr>
          <a:xfrm>
            <a:off x="3333750" y="2781300"/>
            <a:ext cx="5394325" cy="769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400"/>
              <a:buFont typeface="Arial"/>
              <a:buNone/>
            </a:pPr>
            <a:r>
              <a:rPr b="0" i="0" lang="en-US" sz="4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Gli orrori della guerra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46"/>
          <p:cNvSpPr txBox="1"/>
          <p:nvPr/>
        </p:nvSpPr>
        <p:spPr>
          <a:xfrm>
            <a:off x="1055687" y="198437"/>
            <a:ext cx="6480175" cy="2778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GLI ORRORI DELLA GUERRA / LA </a:t>
            </a:r>
            <a:r>
              <a:rPr b="0" i="1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SHOAH</a:t>
            </a: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: LO STERMINIO DEGLI EBREI D’EUROPA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46"/>
          <p:cNvSpPr txBox="1"/>
          <p:nvPr/>
        </p:nvSpPr>
        <p:spPr>
          <a:xfrm>
            <a:off x="1055687" y="765175"/>
            <a:ext cx="2879725" cy="27749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Il sistema dei lager nazisti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chermata 2020-02-17 alle 14.26.39.png" id="231" name="Google Shape;231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08437" y="765175"/>
            <a:ext cx="7751762" cy="533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 dir="r"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7"/>
          <p:cNvSpPr txBox="1"/>
          <p:nvPr/>
        </p:nvSpPr>
        <p:spPr>
          <a:xfrm>
            <a:off x="1055687" y="198437"/>
            <a:ext cx="6480175" cy="2778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GLI ORRORI DELLA GUERRA / LA </a:t>
            </a:r>
            <a:r>
              <a:rPr b="0" i="1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SHOAH</a:t>
            </a: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: LO STERMINIO DEGLI EBREI D’EUROPA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47"/>
          <p:cNvSpPr txBox="1"/>
          <p:nvPr/>
        </p:nvSpPr>
        <p:spPr>
          <a:xfrm>
            <a:off x="4306887" y="738187"/>
            <a:ext cx="6842125" cy="278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Nei </a:t>
            </a:r>
            <a:r>
              <a:rPr b="0" i="1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lager 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vengono deportati prigionieri da tutta Europa. All’arrivo nel campo i prigionieri sono sottoposti a una rigida </a:t>
            </a: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selezione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: coloro che vengono ritenuti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8" name="Google Shape;238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5687" y="836612"/>
            <a:ext cx="3024187" cy="2590800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47"/>
          <p:cNvSpPr txBox="1"/>
          <p:nvPr/>
        </p:nvSpPr>
        <p:spPr>
          <a:xfrm>
            <a:off x="1055687" y="3452812"/>
            <a:ext cx="10093325" cy="278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inabili al lavoro vengono subito eliminati con le </a:t>
            </a: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camere a gas 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 i loro corpi bruciati nei </a:t>
            </a: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forni crematori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. I campi funzionano come vere e proprie macchine di sterminio.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8"/>
          <p:cNvSpPr txBox="1"/>
          <p:nvPr/>
        </p:nvSpPr>
        <p:spPr>
          <a:xfrm>
            <a:off x="1055687" y="198437"/>
            <a:ext cx="6480175" cy="2778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GLI ORRORI DELLA GUERRA / LA </a:t>
            </a:r>
            <a:r>
              <a:rPr b="0" i="1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SHOAH</a:t>
            </a: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: LO STERMINIO DEGLI EBREI D’EUROPA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p48"/>
          <p:cNvSpPr txBox="1"/>
          <p:nvPr/>
        </p:nvSpPr>
        <p:spPr>
          <a:xfrm>
            <a:off x="1057275" y="677862"/>
            <a:ext cx="5400675" cy="278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Dopo l’armistizio dell’8 settembre 1943 anche gli </a:t>
            </a: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ebrei italiani 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vengono deportati nei </a:t>
            </a:r>
            <a:r>
              <a:rPr b="0" i="1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lager 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dai nazifascisti. Alcuni vengono eliminati nella Risiera di San Sabba a Trieste (campo di concentramento e sterminio).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6" name="Google Shape;246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72262" y="836612"/>
            <a:ext cx="4470400" cy="52562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 dir="r"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9"/>
          <p:cNvSpPr txBox="1"/>
          <p:nvPr/>
        </p:nvSpPr>
        <p:spPr>
          <a:xfrm>
            <a:off x="1055687" y="198437"/>
            <a:ext cx="6480175" cy="2778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GLI ORRORI DELLA GUERRA / LA </a:t>
            </a:r>
            <a:r>
              <a:rPr b="0" i="1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SHOAH</a:t>
            </a: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: LO STERMINIO DEGLI EBREI D’EUROPA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49"/>
          <p:cNvSpPr txBox="1"/>
          <p:nvPr/>
        </p:nvSpPr>
        <p:spPr>
          <a:xfrm>
            <a:off x="7391400" y="4868862"/>
            <a:ext cx="5257800" cy="278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t/>
            </a:r>
            <a:endParaRPr b="0" i="0" sz="4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49"/>
          <p:cNvSpPr txBox="1"/>
          <p:nvPr/>
        </p:nvSpPr>
        <p:spPr>
          <a:xfrm>
            <a:off x="1055687" y="765175"/>
            <a:ext cx="5761037" cy="278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Oltre agli ebrei, nell’</a:t>
            </a: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universo concentrazionario 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sono presenti categorie di esseri umani giudicate indegne di vivere dai nazisti (zingari, omosessuali, disabili). Nei </a:t>
            </a:r>
            <a:r>
              <a:rPr b="0" i="1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lager 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vengono rinchiusi anche gli oppositori politici e i prigionieri di guerra.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4" name="Google Shape;254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91400" y="908050"/>
            <a:ext cx="3683000" cy="5387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 dir="r"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50"/>
          <p:cNvSpPr txBox="1"/>
          <p:nvPr/>
        </p:nvSpPr>
        <p:spPr>
          <a:xfrm>
            <a:off x="1055687" y="198437"/>
            <a:ext cx="6480175" cy="2778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GLI ORRORI DELLA GUERRA / LA </a:t>
            </a:r>
            <a:r>
              <a:rPr b="0" i="1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SHOAH</a:t>
            </a: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: LO STERMINIO DEGLI EBREI D’EUROPA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50"/>
          <p:cNvSpPr txBox="1"/>
          <p:nvPr/>
        </p:nvSpPr>
        <p:spPr>
          <a:xfrm>
            <a:off x="1055687" y="692150"/>
            <a:ext cx="10018712" cy="278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Le </a:t>
            </a: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testimonianze dei sopravvissuti 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come Primo Levi raccontano l’esperienza drammatica del </a:t>
            </a:r>
            <a:r>
              <a:rPr b="0" i="1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lager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e gli effetti sulle vittime.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1" name="Google Shape;261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5687" y="3068637"/>
            <a:ext cx="4754562" cy="3297237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50"/>
          <p:cNvSpPr txBox="1"/>
          <p:nvPr/>
        </p:nvSpPr>
        <p:spPr>
          <a:xfrm>
            <a:off x="6167437" y="2852737"/>
            <a:ext cx="5184775" cy="278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La distinzione tra carnefici e vittime viene meno: i nazisti costringono alcuni prigionieri a diventare crudeli carcerieri (</a:t>
            </a:r>
            <a:r>
              <a:rPr b="0" i="1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sonderkommando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b="0" i="1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kapò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).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51"/>
          <p:cNvSpPr txBox="1"/>
          <p:nvPr/>
        </p:nvSpPr>
        <p:spPr>
          <a:xfrm>
            <a:off x="1055687" y="200025"/>
            <a:ext cx="6480175" cy="2746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GLI ORRORI DELLA GUERRA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51"/>
          <p:cNvSpPr txBox="1"/>
          <p:nvPr/>
        </p:nvSpPr>
        <p:spPr>
          <a:xfrm>
            <a:off x="1023937" y="1484312"/>
            <a:ext cx="10080625" cy="278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Alla fine della guerra vengono istituiti due grandi processi contro i </a:t>
            </a: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crimini di guerra 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nazisti e giapponesi: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51"/>
          <p:cNvSpPr txBox="1"/>
          <p:nvPr>
            <p:ph idx="1" type="body"/>
          </p:nvPr>
        </p:nvSpPr>
        <p:spPr>
          <a:xfrm>
            <a:off x="1055687" y="908050"/>
            <a:ext cx="10080625" cy="382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3CF6D"/>
              </a:buClr>
              <a:buSzPts val="2100"/>
              <a:buFont typeface="Arial"/>
              <a:buNone/>
            </a:pPr>
            <a:r>
              <a:rPr b="1" i="0" lang="en-US" sz="2100" u="none">
                <a:solidFill>
                  <a:srgbClr val="F3CF6D"/>
                </a:solidFill>
                <a:latin typeface="Arial"/>
                <a:ea typeface="Arial"/>
                <a:cs typeface="Arial"/>
                <a:sym typeface="Arial"/>
              </a:rPr>
              <a:t>I PROCESSI INTERNAZIONALI PER I CRIMINI CONTRO L’UMANITÀ</a:t>
            </a:r>
            <a:endParaRPr/>
          </a:p>
        </p:txBody>
      </p:sp>
      <p:sp>
        <p:nvSpPr>
          <p:cNvPr id="270" name="Google Shape;270;p51"/>
          <p:cNvSpPr txBox="1"/>
          <p:nvPr/>
        </p:nvSpPr>
        <p:spPr>
          <a:xfrm>
            <a:off x="1055687" y="2997200"/>
            <a:ext cx="10080625" cy="32845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-228600" lvl="0" marL="2286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Char char="•"/>
            </a:pP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processo di Tokyo 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(1946-48);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Char char="•"/>
            </a:pP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processo di Norimberga 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(1945-46) contro i criminali nazisti. Alcuni riescono a suicidarsi o a fuggire (soprattutto in America Latina).</a:t>
            </a:r>
            <a:endParaRPr b="1" i="0" sz="3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1" i="0" sz="3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52"/>
          <p:cNvSpPr txBox="1"/>
          <p:nvPr/>
        </p:nvSpPr>
        <p:spPr>
          <a:xfrm>
            <a:off x="1055687" y="188912"/>
            <a:ext cx="9864725" cy="2778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GLI ORRORI DELLA GUERRA / I PROCESSI INTERNAZIONALI PER I CRIMINI CONTRO L’UMANITÀ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52"/>
          <p:cNvSpPr txBox="1"/>
          <p:nvPr/>
        </p:nvSpPr>
        <p:spPr>
          <a:xfrm>
            <a:off x="1055687" y="620712"/>
            <a:ext cx="4176712" cy="278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Le condanne a Norimberga sono circa 200, a cui si aggiungono altre 1500 in processi collaterali. Tra i processati più noti ci sono </a:t>
            </a: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Rudolf Hess 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 </a:t>
            </a: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Herman Göring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77" name="Google Shape;277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43537" y="814387"/>
            <a:ext cx="5700712" cy="455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 dir="r"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53"/>
          <p:cNvSpPr txBox="1"/>
          <p:nvPr/>
        </p:nvSpPr>
        <p:spPr>
          <a:xfrm>
            <a:off x="1055687" y="188912"/>
            <a:ext cx="9864725" cy="2778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GLI ORRORI DELLA GUERRA / I PROCESSI INTERNAZIONALI PER I CRIMINI CONTRO L’UMANITÀ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53"/>
          <p:cNvSpPr txBox="1"/>
          <p:nvPr/>
        </p:nvSpPr>
        <p:spPr>
          <a:xfrm>
            <a:off x="4872037" y="692150"/>
            <a:ext cx="6264275" cy="278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 crimini della Seconda guerra mondiale pongono la questione di come giudicare e punire i </a:t>
            </a: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crimini contro l’umanità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(nuovo principio giuridico). I processi punitivi pongono le basi per una futura giustizia penale internazionale.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4" name="Google Shape;284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5687" y="776287"/>
            <a:ext cx="3311525" cy="5521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 dir="r"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4"/>
          <p:cNvSpPr txBox="1"/>
          <p:nvPr/>
        </p:nvSpPr>
        <p:spPr>
          <a:xfrm>
            <a:off x="1055687" y="188912"/>
            <a:ext cx="9864725" cy="2778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GLI ORRORI DELLA GUERRA / I PROCESSI INTERNAZIONALI PER I CRIMINI CONTRO L’UMANITÀ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54"/>
          <p:cNvSpPr txBox="1"/>
          <p:nvPr/>
        </p:nvSpPr>
        <p:spPr>
          <a:xfrm>
            <a:off x="1055687" y="692150"/>
            <a:ext cx="6772275" cy="278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Molti dei processi sui crimini nazisti </a:t>
            </a:r>
            <a:b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in Italia, come l’</a:t>
            </a: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eccidio delle Fosse Ardeatine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, non vengono istruiti. </a:t>
            </a:r>
            <a:b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 crimini di guerra italiani (Grecia, Albania, Iugoslavia, Africa) vengono rimossi dalla memoria nazionale in quanto fonte di vergogna.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1" name="Google Shape;291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40687" y="887412"/>
            <a:ext cx="3084512" cy="53959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8"/>
          <p:cNvSpPr txBox="1"/>
          <p:nvPr/>
        </p:nvSpPr>
        <p:spPr>
          <a:xfrm>
            <a:off x="1055687" y="200025"/>
            <a:ext cx="6480175" cy="2746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GLI ORRORI DELLA GUERRA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38"/>
          <p:cNvSpPr txBox="1"/>
          <p:nvPr/>
        </p:nvSpPr>
        <p:spPr>
          <a:xfrm>
            <a:off x="1055687" y="1317625"/>
            <a:ext cx="4319587" cy="278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La Seconda guerra mondiale causa un’enorme</a:t>
            </a: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perdita di vite umane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, anche tra i civili. L’unico continente non toccato dal conflitto è l’America del Sud.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38"/>
          <p:cNvSpPr txBox="1"/>
          <p:nvPr>
            <p:ph idx="1" type="body"/>
          </p:nvPr>
        </p:nvSpPr>
        <p:spPr>
          <a:xfrm>
            <a:off x="1055687" y="908050"/>
            <a:ext cx="10080625" cy="382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3CF6D"/>
              </a:buClr>
              <a:buSzPts val="2100"/>
              <a:buFont typeface="Arial"/>
              <a:buNone/>
            </a:pPr>
            <a:r>
              <a:rPr b="1" i="0" lang="en-US" sz="2100" u="none">
                <a:solidFill>
                  <a:srgbClr val="F3CF6D"/>
                </a:solidFill>
                <a:latin typeface="Arial"/>
                <a:ea typeface="Arial"/>
                <a:cs typeface="Arial"/>
                <a:sym typeface="Arial"/>
              </a:rPr>
              <a:t>L’ENORME COSTO UMANO DELLA SECONDA GUERRA MONDIALE</a:t>
            </a:r>
            <a:endParaRPr/>
          </a:p>
        </p:txBody>
      </p:sp>
      <p:pic>
        <p:nvPicPr>
          <p:cNvPr descr="Schermata 2020-02-17 alle 14.20.11.png" id="173" name="Google Shape;173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40462" y="1628775"/>
            <a:ext cx="5189537" cy="46720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9"/>
          <p:cNvSpPr txBox="1"/>
          <p:nvPr/>
        </p:nvSpPr>
        <p:spPr>
          <a:xfrm>
            <a:off x="1055687" y="200025"/>
            <a:ext cx="6480175" cy="2746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GLI ORRORI DELLA GUERRA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39"/>
          <p:cNvSpPr txBox="1"/>
          <p:nvPr/>
        </p:nvSpPr>
        <p:spPr>
          <a:xfrm>
            <a:off x="1055687" y="1660525"/>
            <a:ext cx="10080625" cy="278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La </a:t>
            </a: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responsabilità politica e morale 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della guerra viene imputata al nazifascismo e all’imperialismo giapponese.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La Seconda guerra mondiale è una </a:t>
            </a: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guerra ideologica 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basata sulla convinzione antiscientifica ed eticamente inaccettabile del diritto di alcuni popoli a dominare sugli altri in virtù di una presunta superiorità della razza.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39"/>
          <p:cNvSpPr txBox="1"/>
          <p:nvPr>
            <p:ph idx="1" type="body"/>
          </p:nvPr>
        </p:nvSpPr>
        <p:spPr>
          <a:xfrm>
            <a:off x="1055687" y="908050"/>
            <a:ext cx="10080625" cy="382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3CF6D"/>
              </a:buClr>
              <a:buSzPts val="2100"/>
              <a:buFont typeface="Arial"/>
              <a:buNone/>
            </a:pPr>
            <a:r>
              <a:rPr b="1" i="0" lang="en-US" sz="2100" u="none">
                <a:solidFill>
                  <a:srgbClr val="F3CF6D"/>
                </a:solidFill>
                <a:latin typeface="Arial"/>
                <a:ea typeface="Arial"/>
                <a:cs typeface="Arial"/>
                <a:sym typeface="Arial"/>
              </a:rPr>
              <a:t>LE COLPE DEI VINTI E LE CONTRADDIZIONI DEI VINCITORI</a:t>
            </a:r>
            <a:endParaRPr/>
          </a:p>
        </p:txBody>
      </p:sp>
    </p:spTree>
  </p:cSld>
  <p:clrMapOvr>
    <a:masterClrMapping/>
  </p:clrMapOvr>
  <p:transition>
    <p:push dir="r"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40"/>
          <p:cNvSpPr txBox="1"/>
          <p:nvPr/>
        </p:nvSpPr>
        <p:spPr>
          <a:xfrm>
            <a:off x="1055687" y="225425"/>
            <a:ext cx="9577387" cy="2762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GLI ORRORI DELLA GUERRA / LE COLPE DEI VINTI E LE CONTRADDIZIONI DEI VINCITORI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40"/>
          <p:cNvSpPr txBox="1"/>
          <p:nvPr/>
        </p:nvSpPr>
        <p:spPr>
          <a:xfrm>
            <a:off x="1055687" y="692150"/>
            <a:ext cx="10080625" cy="278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La guerra vede un impiego massiccio dell’</a:t>
            </a: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arma aerea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sia da parte tedesca che anglo-americana. I bombardamenti coinvolgono anche la popolazione civile.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7" name="Google Shape;187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5687" y="3022600"/>
            <a:ext cx="6119812" cy="3278187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40"/>
          <p:cNvSpPr txBox="1"/>
          <p:nvPr/>
        </p:nvSpPr>
        <p:spPr>
          <a:xfrm>
            <a:off x="7464425" y="3327400"/>
            <a:ext cx="3960812" cy="278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Un esempio drammatico è il </a:t>
            </a: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bombardamento di Dresda 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(1945).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1"/>
          <p:cNvSpPr txBox="1"/>
          <p:nvPr/>
        </p:nvSpPr>
        <p:spPr>
          <a:xfrm>
            <a:off x="1055687" y="225425"/>
            <a:ext cx="9577387" cy="2762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GLI ORRORI DELLA GUERRA / LE COLPE DEI VINTI E LE CONTRADDIZIONI DEI VINCITORI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41"/>
          <p:cNvSpPr txBox="1"/>
          <p:nvPr/>
        </p:nvSpPr>
        <p:spPr>
          <a:xfrm>
            <a:off x="1055687" y="692150"/>
            <a:ext cx="10080625" cy="278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La Seconda guerra mondiale si caratterizza per </a:t>
            </a: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orrori 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contro l’umanità: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41"/>
          <p:cNvSpPr txBox="1"/>
          <p:nvPr/>
        </p:nvSpPr>
        <p:spPr>
          <a:xfrm>
            <a:off x="1057275" y="2205037"/>
            <a:ext cx="10080625" cy="32543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-228600" lvl="0" marL="2286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Char char="•"/>
            </a:pPr>
            <a:r>
              <a:rPr b="0" i="1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lager 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 i campi di sterminio nazisti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28600" lvl="0" marL="22860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Char char="•"/>
            </a:pP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bomba atomica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sganciata dagli USA sulle città giapponesi di Hiroshima e Nagasaki.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42"/>
          <p:cNvSpPr txBox="1"/>
          <p:nvPr/>
        </p:nvSpPr>
        <p:spPr>
          <a:xfrm>
            <a:off x="1055687" y="200025"/>
            <a:ext cx="6480175" cy="2746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GLI ORRORI DELLA GUERRA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" name="Google Shape;201;p42"/>
          <p:cNvSpPr txBox="1"/>
          <p:nvPr/>
        </p:nvSpPr>
        <p:spPr>
          <a:xfrm>
            <a:off x="1055687" y="4095750"/>
            <a:ext cx="10088562" cy="278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Subito dopo aver preso il potere Hitler perseguita da subito gli ebrei, che vengono rinchiusi nei </a:t>
            </a:r>
            <a:r>
              <a:rPr b="1" i="1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lager 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(campi di concentramento) o segregati nei </a:t>
            </a: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ghetti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42"/>
          <p:cNvSpPr txBox="1"/>
          <p:nvPr>
            <p:ph idx="1" type="body"/>
          </p:nvPr>
        </p:nvSpPr>
        <p:spPr>
          <a:xfrm>
            <a:off x="1055687" y="908050"/>
            <a:ext cx="10080625" cy="3825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3CF6D"/>
              </a:buClr>
              <a:buSzPts val="2100"/>
              <a:buFont typeface="Arial"/>
              <a:buNone/>
            </a:pPr>
            <a:r>
              <a:rPr b="1" i="0" lang="en-US" sz="2100" u="none">
                <a:solidFill>
                  <a:srgbClr val="F3CF6D"/>
                </a:solidFill>
                <a:latin typeface="Arial"/>
                <a:ea typeface="Arial"/>
                <a:cs typeface="Arial"/>
                <a:sym typeface="Arial"/>
              </a:rPr>
              <a:t>LA </a:t>
            </a:r>
            <a:r>
              <a:rPr b="1" i="1" lang="en-US" sz="2100" u="none">
                <a:solidFill>
                  <a:srgbClr val="F3CF6D"/>
                </a:solidFill>
                <a:latin typeface="Arial"/>
                <a:ea typeface="Arial"/>
                <a:cs typeface="Arial"/>
                <a:sym typeface="Arial"/>
              </a:rPr>
              <a:t>SHOAH</a:t>
            </a:r>
            <a:r>
              <a:rPr b="1" i="0" lang="en-US" sz="2100" u="none">
                <a:solidFill>
                  <a:srgbClr val="F3CF6D"/>
                </a:solidFill>
                <a:latin typeface="Arial"/>
                <a:ea typeface="Arial"/>
                <a:cs typeface="Arial"/>
                <a:sym typeface="Arial"/>
              </a:rPr>
              <a:t>: LO STERMINIO DEGLI EBREI D’EUROPA</a:t>
            </a:r>
            <a:endParaRPr/>
          </a:p>
        </p:txBody>
      </p:sp>
      <p:sp>
        <p:nvSpPr>
          <p:cNvPr id="203" name="Google Shape;203;p42"/>
          <p:cNvSpPr txBox="1"/>
          <p:nvPr/>
        </p:nvSpPr>
        <p:spPr>
          <a:xfrm>
            <a:off x="1055687" y="1698625"/>
            <a:ext cx="10080625" cy="2138362"/>
          </a:xfrm>
          <a:prstGeom prst="rect">
            <a:avLst/>
          </a:prstGeom>
          <a:noFill/>
          <a:ln cap="flat" cmpd="sng" w="38100">
            <a:solidFill>
              <a:srgbClr val="B6D9C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A4B3"/>
              </a:buClr>
              <a:buSzPts val="2800"/>
              <a:buFont typeface="Arial"/>
              <a:buNone/>
            </a:pPr>
            <a:r>
              <a:rPr b="1" i="1" lang="en-US" sz="2800" u="none" cap="none" strike="noStrike">
                <a:solidFill>
                  <a:srgbClr val="47A4B3"/>
                </a:solidFill>
                <a:latin typeface="Arial"/>
                <a:ea typeface="Arial"/>
                <a:cs typeface="Arial"/>
                <a:sym typeface="Arial"/>
              </a:rPr>
              <a:t>Shoah</a:t>
            </a:r>
            <a:endParaRPr b="0" i="1" sz="2800" u="none" cap="none" strike="noStrike">
              <a:solidFill>
                <a:srgbClr val="B6D9C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D9CF"/>
              </a:buClr>
              <a:buSzPts val="2500"/>
              <a:buFont typeface="Arial"/>
              <a:buNone/>
            </a:pPr>
            <a:r>
              <a:rPr b="0" i="0" lang="en-US" sz="2500" u="none" cap="none" strike="noStrike">
                <a:solidFill>
                  <a:srgbClr val="B6D9CF"/>
                </a:solidFill>
                <a:latin typeface="Arial"/>
                <a:ea typeface="Arial"/>
                <a:cs typeface="Arial"/>
                <a:sym typeface="Arial"/>
              </a:rPr>
              <a:t>sterminio pianificato e organizzato di 6 milioni di ebrei europei </a:t>
            </a:r>
            <a:br>
              <a:rPr b="0" i="0" lang="en-US" sz="2500" u="none" cap="none" strike="noStrike">
                <a:solidFill>
                  <a:srgbClr val="B6D9C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2500" u="none" cap="none" strike="noStrike">
                <a:solidFill>
                  <a:srgbClr val="B6D9CF"/>
                </a:solidFill>
                <a:latin typeface="Arial"/>
                <a:ea typeface="Arial"/>
                <a:cs typeface="Arial"/>
                <a:sym typeface="Arial"/>
              </a:rPr>
              <a:t>da parte della Germania nazista.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43"/>
          <p:cNvSpPr txBox="1"/>
          <p:nvPr/>
        </p:nvSpPr>
        <p:spPr>
          <a:xfrm>
            <a:off x="1055687" y="198437"/>
            <a:ext cx="6480175" cy="2778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GLI ORRORI DELLA GUERRA / LA </a:t>
            </a:r>
            <a:r>
              <a:rPr b="0" i="1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SHOAH</a:t>
            </a: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: LO STERMINIO DEGLI EBREI D’EUROPA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43"/>
          <p:cNvSpPr txBox="1"/>
          <p:nvPr/>
        </p:nvSpPr>
        <p:spPr>
          <a:xfrm>
            <a:off x="6600825" y="692150"/>
            <a:ext cx="4608512" cy="278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Dopo l’attacco all’URSS i nazisti decidono di procedere con l’</a:t>
            </a: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eliminazione diretta 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degli ebrei. Inizialmente si procede per uccisioni di massa nei villaggi invasi.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0" name="Google Shape;210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5687" y="1031875"/>
            <a:ext cx="5213350" cy="50403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 dir="r"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44"/>
          <p:cNvSpPr txBox="1"/>
          <p:nvPr/>
        </p:nvSpPr>
        <p:spPr>
          <a:xfrm>
            <a:off x="1055687" y="198437"/>
            <a:ext cx="6480175" cy="2778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GLI ORRORI DELLA GUERRA / LA </a:t>
            </a:r>
            <a:r>
              <a:rPr b="0" i="1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SHOAH</a:t>
            </a: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: LO STERMINIO DEGLI EBREI D’EUROPA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44"/>
          <p:cNvSpPr txBox="1"/>
          <p:nvPr/>
        </p:nvSpPr>
        <p:spPr>
          <a:xfrm>
            <a:off x="1055687" y="692150"/>
            <a:ext cx="10080625" cy="2787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Nei </a:t>
            </a:r>
            <a:r>
              <a:rPr b="0" i="1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lager 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vengono rinchiusi anche i prigionieri politici ma gli ebrei rimangono la maggioranza degli internati. I nazisti propendono per la </a:t>
            </a: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soluzione finale 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della questione ebraica, ossia l’eliminazione sistematica della presenza ebraica in territorio tedesco.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I campi di sterminio più conosciuti sono in Polonia (</a:t>
            </a: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Auschwitz 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 </a:t>
            </a: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Treblinka</a:t>
            </a:r>
            <a:r>
              <a:rPr b="0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).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5"/>
          <p:cNvSpPr txBox="1"/>
          <p:nvPr/>
        </p:nvSpPr>
        <p:spPr>
          <a:xfrm>
            <a:off x="1055687" y="198437"/>
            <a:ext cx="6480175" cy="2778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GLI ORRORI DELLA GUERRA / LA </a:t>
            </a:r>
            <a:r>
              <a:rPr b="0" i="1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SHOAH</a:t>
            </a:r>
            <a:r>
              <a:rPr b="0" i="0" lang="en-US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rPr>
              <a:t>: LO STERMINIO DEGLI EBREI D’EUROPA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2" name="Google Shape;222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5687" y="3284537"/>
            <a:ext cx="4695825" cy="307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11875" y="3284537"/>
            <a:ext cx="5000625" cy="3070225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45"/>
          <p:cNvSpPr txBox="1"/>
          <p:nvPr/>
        </p:nvSpPr>
        <p:spPr>
          <a:xfrm>
            <a:off x="1055687" y="908050"/>
            <a:ext cx="10056812" cy="2016125"/>
          </a:xfrm>
          <a:prstGeom prst="rect">
            <a:avLst/>
          </a:prstGeom>
          <a:noFill/>
          <a:ln cap="flat" cmpd="sng" w="38100">
            <a:solidFill>
              <a:srgbClr val="B6D9C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45700" spcFirstLastPara="1" rIns="45700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7A4B3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47A4B3"/>
                </a:solidFill>
                <a:latin typeface="Arial"/>
                <a:ea typeface="Arial"/>
                <a:cs typeface="Arial"/>
                <a:sym typeface="Arial"/>
              </a:rPr>
              <a:t>Soluzione finale</a:t>
            </a:r>
            <a:endParaRPr b="0" i="0" sz="2800" u="none" cap="none" strike="noStrike">
              <a:solidFill>
                <a:srgbClr val="B6D9C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D9CF"/>
              </a:buClr>
              <a:buSzPts val="2500"/>
              <a:buFont typeface="Arial"/>
              <a:buNone/>
            </a:pPr>
            <a:r>
              <a:rPr b="0" i="0" lang="en-US" sz="2500" u="none" cap="none" strike="noStrike">
                <a:solidFill>
                  <a:srgbClr val="B6D9CF"/>
                </a:solidFill>
                <a:latin typeface="Arial"/>
                <a:ea typeface="Arial"/>
                <a:cs typeface="Arial"/>
                <a:sym typeface="Arial"/>
              </a:rPr>
              <a:t>(dal 1940)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D9CF"/>
              </a:buClr>
              <a:buSzPts val="2500"/>
              <a:buFont typeface="Arial"/>
              <a:buNone/>
            </a:pPr>
            <a:r>
              <a:rPr b="0" i="0" lang="en-US" sz="2500" u="none" cap="none" strike="noStrike">
                <a:solidFill>
                  <a:srgbClr val="B6D9CF"/>
                </a:solidFill>
                <a:latin typeface="Arial"/>
                <a:ea typeface="Arial"/>
                <a:cs typeface="Arial"/>
                <a:sym typeface="Arial"/>
              </a:rPr>
              <a:t>programma nazista di eliminazione fisica o espulsione di tutti gli ebrei dalla Germania (volontà di “purificare” la razza ariana).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push dir="r"/>
  </p:transition>
</p:sld>
</file>

<file path=ppt/theme/theme1.xml><?xml version="1.0" encoding="utf-8"?>
<a:theme xmlns:a="http://schemas.openxmlformats.org/drawingml/2006/main" xmlns:r="http://schemas.openxmlformats.org/officeDocument/2006/relationships" name="VUOTA">
  <a:themeElements>
    <a:clrScheme name="">
      <a:dk1>
        <a:srgbClr val="000000"/>
      </a:dk1>
      <a:lt1>
        <a:srgbClr val="2A2A2A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CACAC"/>
      </a:accent3>
      <a:accent4>
        <a:srgbClr val="000000"/>
      </a:accent4>
      <a:accent5>
        <a:srgbClr val="B0BCDE"/>
      </a:accent5>
      <a:accent6>
        <a:srgbClr val="D7712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VUOTA - COPERTINA-numero sfondo img">
  <a:themeElements>
    <a:clrScheme name="">
      <a:dk1>
        <a:srgbClr val="000000"/>
      </a:dk1>
      <a:lt1>
        <a:srgbClr val="2A2A2A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CACAC"/>
      </a:accent3>
      <a:accent4>
        <a:srgbClr val="000000"/>
      </a:accent4>
      <a:accent5>
        <a:srgbClr val="B0BCDE"/>
      </a:accent5>
      <a:accent6>
        <a:srgbClr val="D7712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VUOTA - NEG-bastoni-PARAGRAFO-con-titoletto (paragrafo graziato)">
  <a:themeElements>
    <a:clrScheme name="">
      <a:dk1>
        <a:srgbClr val="000000"/>
      </a:dk1>
      <a:lt1>
        <a:srgbClr val="2A2A2A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CACAC"/>
      </a:accent3>
      <a:accent4>
        <a:srgbClr val="000000"/>
      </a:accent4>
      <a:accent5>
        <a:srgbClr val="B0BCDE"/>
      </a:accent5>
      <a:accent6>
        <a:srgbClr val="D7712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